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/>
    <p:restoredTop sz="94595"/>
  </p:normalViewPr>
  <p:slideViewPr>
    <p:cSldViewPr snapToGrid="0" snapToObjects="1">
      <p:cViewPr varScale="1">
        <p:scale>
          <a:sx n="42" d="100"/>
          <a:sy n="42" d="100"/>
        </p:scale>
        <p:origin x="20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94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8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7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0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3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63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3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4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72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42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60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32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imgres?imgurl=http://www.saintpierre-express.fr/wp-content/uploads/2009/11/cmj.jpg&amp;imgrefurl=http://www.saintpierre-express.fr/un-conseil-municipal-jeune-a-saint-pierre-du-vauvray/&amp;h=328&amp;w=400&amp;tbnid=MDMVN-kHLcvgyM:&amp;zoom=1&amp;tbnh=130&amp;tbnw=158&amp;usg=__UC01tJqZ8k8Ro5RQW4j8wuFwByA=&amp;docid=gdK9d10WgSHhkM&amp;sa=X&amp;ei=TNtPVPexF4LdatbMgbgI&amp;ved=0CEcQ9QEwD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886A9FF-05AD-274D-BB07-AC66A14E5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172" y="401503"/>
            <a:ext cx="5029328" cy="592742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E3161FFA-4398-EA4F-8EF2-0376BE160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6828" y="1183230"/>
            <a:ext cx="6612841" cy="586164"/>
          </a:xfrm>
        </p:spPr>
        <p:txBody>
          <a:bodyPr>
            <a:noAutofit/>
          </a:bodyPr>
          <a:lstStyle/>
          <a:p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C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onseil </a:t>
            </a:r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M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unicipal </a:t>
            </a:r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J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eunes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B643C19-4653-7344-9CDA-5440FBDCD693}"/>
              </a:ext>
            </a:extLst>
          </p:cNvPr>
          <p:cNvSpPr txBox="1"/>
          <p:nvPr/>
        </p:nvSpPr>
        <p:spPr>
          <a:xfrm>
            <a:off x="252625" y="1824957"/>
            <a:ext cx="6280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b="1" i="1" dirty="0">
                <a:solidFill>
                  <a:srgbClr val="0070C0"/>
                </a:solidFill>
                <a:latin typeface="Bell MT" panose="02020503060305020303" pitchFamily="18" charset="0"/>
                <a:ea typeface="+mj-ea"/>
                <a:cs typeface="+mj-cs"/>
              </a:rPr>
              <a:t>MA PROFESSION DE FOI </a:t>
            </a:r>
            <a:endParaRPr lang="fr-FR" sz="4800" b="1" i="1" dirty="0">
              <a:solidFill>
                <a:srgbClr val="FF0000"/>
              </a:solidFill>
              <a:latin typeface="French Script MT" panose="03020402040607040605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113" y="9706302"/>
            <a:ext cx="7153929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rgbClr val="002060"/>
                </a:solidFill>
              </a:rPr>
              <a:t>VOTEZ POUR MOI  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</a:rPr>
              <a:t>ELECTION  </a:t>
            </a:r>
            <a:r>
              <a:rPr lang="fr-FR" sz="1600" b="1">
                <a:solidFill>
                  <a:srgbClr val="002060"/>
                </a:solidFill>
              </a:rPr>
              <a:t>LE 18 décembre le matin  </a:t>
            </a:r>
            <a:r>
              <a:rPr lang="fr-FR" sz="1600" b="1" dirty="0">
                <a:solidFill>
                  <a:srgbClr val="002060"/>
                </a:solidFill>
              </a:rPr>
              <a:t>à la Mairie </a:t>
            </a:r>
            <a:r>
              <a:rPr lang="fr-FR" sz="1600" b="1">
                <a:solidFill>
                  <a:srgbClr val="002060"/>
                </a:solidFill>
              </a:rPr>
              <a:t>de Lafrançaise </a:t>
            </a:r>
            <a:endParaRPr lang="fr-FR" sz="1600" b="1" dirty="0">
              <a:solidFill>
                <a:srgbClr val="00206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18113" y="2525005"/>
            <a:ext cx="2743201" cy="23590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PHOTO </a:t>
            </a:r>
            <a:endParaRPr lang="fr-FR" sz="2000" dirty="0"/>
          </a:p>
          <a:p>
            <a:pPr algn="ctr"/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1BE345F-FBA0-F440-9587-EAEE17D81AFC}"/>
              </a:ext>
            </a:extLst>
          </p:cNvPr>
          <p:cNvSpPr txBox="1">
            <a:spLocks/>
          </p:cNvSpPr>
          <p:nvPr/>
        </p:nvSpPr>
        <p:spPr>
          <a:xfrm>
            <a:off x="2961313" y="2633258"/>
            <a:ext cx="4716569" cy="1001938"/>
          </a:xfrm>
          <a:prstGeom prst="rect">
            <a:avLst/>
          </a:prstGeom>
        </p:spPr>
        <p:txBody>
          <a:bodyPr vert="horz" lIns="129326" tIns="64663" rIns="129326" bIns="64663" rtlCol="0" anchor="b">
            <a:noAutofit/>
          </a:bodyPr>
          <a:lstStyle>
            <a:lvl1pPr algn="ctr" defTabSz="5148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fr-FR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__________PRENOM _______</a:t>
            </a:r>
          </a:p>
          <a:p>
            <a:pPr algn="l">
              <a:lnSpc>
                <a:spcPct val="150000"/>
              </a:lnSpc>
            </a:pPr>
            <a:r>
              <a:rPr lang="fr-FR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:</a:t>
            </a:r>
            <a:endParaRPr lang="fr-FR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02848" y="7431156"/>
            <a:ext cx="3692673" cy="227514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Mes  qualités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/>
          </a:p>
        </p:txBody>
      </p:sp>
      <p:sp>
        <p:nvSpPr>
          <p:cNvPr id="24" name="Ellipse 23"/>
          <p:cNvSpPr/>
          <p:nvPr/>
        </p:nvSpPr>
        <p:spPr>
          <a:xfrm>
            <a:off x="320040" y="4996181"/>
            <a:ext cx="3560266" cy="256521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rgbClr val="FF0000"/>
                </a:solidFill>
              </a:rPr>
              <a:t>Je m’engage pour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</a:rPr>
              <a:t>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095521" y="7248982"/>
            <a:ext cx="3359457" cy="231779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Mon slogan</a:t>
            </a:r>
          </a:p>
          <a:p>
            <a:r>
              <a:rPr lang="fr-FR" b="1" dirty="0"/>
              <a:t>______________________________________</a:t>
            </a:r>
          </a:p>
          <a:p>
            <a:endParaRPr lang="fr-FR" b="1" dirty="0"/>
          </a:p>
          <a:p>
            <a:endParaRPr lang="fr-FR" b="1" dirty="0"/>
          </a:p>
        </p:txBody>
      </p:sp>
      <p:sp>
        <p:nvSpPr>
          <p:cNvPr id="21" name="Ellipse 20"/>
          <p:cNvSpPr/>
          <p:nvPr/>
        </p:nvSpPr>
        <p:spPr>
          <a:xfrm>
            <a:off x="3605153" y="3690577"/>
            <a:ext cx="3766889" cy="34188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rgbClr val="002060"/>
                </a:solidFill>
              </a:rPr>
              <a:t>Mes projets, mes idées , pour la commune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00206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F6B5C01-0139-40A4-856A-117E583B1887}"/>
              </a:ext>
            </a:extLst>
          </p:cNvPr>
          <p:cNvGrpSpPr/>
          <p:nvPr/>
        </p:nvGrpSpPr>
        <p:grpSpPr>
          <a:xfrm>
            <a:off x="578818" y="190146"/>
            <a:ext cx="6552555" cy="1527945"/>
            <a:chOff x="578818" y="190146"/>
            <a:chExt cx="6552555" cy="1527945"/>
          </a:xfrm>
        </p:grpSpPr>
        <p:pic>
          <p:nvPicPr>
            <p:cNvPr id="4" name="rg_hi" descr="https://encrypted-tbn1.gstatic.com/images?q=tbn:ANd9GcT9asVH2SnuHa0jfGcoxbNtrppP_CV42kCOUkzeJrvjMfX1c00I0w">
              <a:hlinkClick r:id="rId3"/>
              <a:extLst>
                <a:ext uri="{FF2B5EF4-FFF2-40B4-BE49-F238E27FC236}">
                  <a16:creationId xmlns:a16="http://schemas.microsoft.com/office/drawing/2014/main" id="{AE7E2E12-7F21-B24B-9017-59B29ED4533D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8818" y="190146"/>
              <a:ext cx="1513470" cy="1000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2" descr="https://www.leader-equipements.com/19281-thickbox_default/echarpe-tricolore-imprimee-cmj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14" t="11512" r="23526" b="12012"/>
            <a:stretch/>
          </p:blipFill>
          <p:spPr bwMode="auto">
            <a:xfrm>
              <a:off x="6180480" y="334530"/>
              <a:ext cx="950893" cy="1383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3426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54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French Script MT</vt:lpstr>
      <vt:lpstr>Thème Office</vt:lpstr>
      <vt:lpstr>Conseil Municipal Jeunes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Municipal Jeunes</dc:title>
  <dc:creator>Julien VERDOUX</dc:creator>
  <cp:lastModifiedBy>Marie-Laurence pujol</cp:lastModifiedBy>
  <cp:revision>37</cp:revision>
  <cp:lastPrinted>2021-11-06T15:37:44Z</cp:lastPrinted>
  <dcterms:created xsi:type="dcterms:W3CDTF">2021-09-10T15:26:32Z</dcterms:created>
  <dcterms:modified xsi:type="dcterms:W3CDTF">2021-11-18T10:24:47Z</dcterms:modified>
</cp:coreProperties>
</file>