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7559675" cy="106918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1"/>
    <p:restoredTop sz="94595"/>
  </p:normalViewPr>
  <p:slideViewPr>
    <p:cSldViewPr snapToGrid="0" snapToObjects="1">
      <p:cViewPr>
        <p:scale>
          <a:sx n="96" d="100"/>
          <a:sy n="96" d="100"/>
        </p:scale>
        <p:origin x="732" y="-23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873DA-C2C4-8D49-8FD6-7B21DDF09CC0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3DAF-D2EA-E04D-8866-1A86120F90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794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873DA-C2C4-8D49-8FD6-7B21DDF09CC0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3DAF-D2EA-E04D-8866-1A86120F90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783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873DA-C2C4-8D49-8FD6-7B21DDF09CC0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3DAF-D2EA-E04D-8866-1A86120F90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7727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873DA-C2C4-8D49-8FD6-7B21DDF09CC0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3DAF-D2EA-E04D-8866-1A86120F90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3073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873DA-C2C4-8D49-8FD6-7B21DDF09CC0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3DAF-D2EA-E04D-8866-1A86120F90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8532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873DA-C2C4-8D49-8FD6-7B21DDF09CC0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3DAF-D2EA-E04D-8866-1A86120F90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6631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873DA-C2C4-8D49-8FD6-7B21DDF09CC0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3DAF-D2EA-E04D-8866-1A86120F90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7303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873DA-C2C4-8D49-8FD6-7B21DDF09CC0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3DAF-D2EA-E04D-8866-1A86120F90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7344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873DA-C2C4-8D49-8FD6-7B21DDF09CC0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3DAF-D2EA-E04D-8866-1A86120F90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4729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873DA-C2C4-8D49-8FD6-7B21DDF09CC0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3DAF-D2EA-E04D-8866-1A86120F90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4429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873DA-C2C4-8D49-8FD6-7B21DDF09CC0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3DAF-D2EA-E04D-8866-1A86120F90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0604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873DA-C2C4-8D49-8FD6-7B21DDF09CC0}" type="datetimeFigureOut">
              <a:rPr lang="fr-FR" smtClean="0"/>
              <a:t>18/11/2021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43DAF-D2EA-E04D-8866-1A86120F90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4323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fr/imgres?imgurl=http://www.saintpierre-express.fr/wp-content/uploads/2009/11/cmj.jpg&amp;imgrefurl=http://www.saintpierre-express.fr/un-conseil-municipal-jeune-a-saint-pierre-du-vauvray/&amp;h=328&amp;w=400&amp;tbnid=MDMVN-kHLcvgyM:&amp;zoom=1&amp;tbnh=130&amp;tbnw=158&amp;usg=__UC01tJqZ8k8Ro5RQW4j8wuFwByA=&amp;docid=gdK9d10WgSHhkM&amp;sa=X&amp;ei=TNtPVPexF4LdatbMgbgI&amp;ved=0CEcQ9QEwDA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5886A9FF-05AD-274D-BB07-AC66A14E51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5172" y="401503"/>
            <a:ext cx="5029328" cy="592742"/>
          </a:xfrm>
          <a:prstGeom prst="rect">
            <a:avLst/>
          </a:prstGeom>
        </p:spPr>
      </p:pic>
      <p:sp>
        <p:nvSpPr>
          <p:cNvPr id="6" name="Titre 1">
            <a:extLst>
              <a:ext uri="{FF2B5EF4-FFF2-40B4-BE49-F238E27FC236}">
                <a16:creationId xmlns:a16="http://schemas.microsoft.com/office/drawing/2014/main" id="{E3161FFA-4398-EA4F-8EF2-0376BE1609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66828" y="1183230"/>
            <a:ext cx="6612841" cy="586164"/>
          </a:xfrm>
        </p:spPr>
        <p:txBody>
          <a:bodyPr>
            <a:noAutofit/>
          </a:bodyPr>
          <a:lstStyle/>
          <a:p>
            <a:r>
              <a:rPr lang="fr-FR" sz="3800" b="1" i="1" dirty="0">
                <a:solidFill>
                  <a:srgbClr val="0070C0"/>
                </a:solidFill>
                <a:latin typeface="Bell MT" panose="02020503060305020303" pitchFamily="18" charset="0"/>
              </a:rPr>
              <a:t>C</a:t>
            </a:r>
            <a:r>
              <a:rPr lang="fr-FR" sz="3800" b="1" i="1" dirty="0">
                <a:solidFill>
                  <a:srgbClr val="FF0000"/>
                </a:solidFill>
                <a:latin typeface="Bell MT" panose="02020503060305020303" pitchFamily="18" charset="0"/>
              </a:rPr>
              <a:t>onseil </a:t>
            </a:r>
            <a:r>
              <a:rPr lang="fr-FR" sz="3800" b="1" i="1" dirty="0">
                <a:solidFill>
                  <a:srgbClr val="0070C0"/>
                </a:solidFill>
                <a:latin typeface="Bell MT" panose="02020503060305020303" pitchFamily="18" charset="0"/>
              </a:rPr>
              <a:t>M</a:t>
            </a:r>
            <a:r>
              <a:rPr lang="fr-FR" sz="3800" b="1" i="1" dirty="0">
                <a:solidFill>
                  <a:srgbClr val="FF0000"/>
                </a:solidFill>
                <a:latin typeface="Bell MT" panose="02020503060305020303" pitchFamily="18" charset="0"/>
              </a:rPr>
              <a:t>unicipal </a:t>
            </a:r>
            <a:r>
              <a:rPr lang="fr-FR" sz="3800" b="1" i="1" dirty="0">
                <a:solidFill>
                  <a:srgbClr val="0070C0"/>
                </a:solidFill>
                <a:latin typeface="Bell MT" panose="02020503060305020303" pitchFamily="18" charset="0"/>
              </a:rPr>
              <a:t>J</a:t>
            </a:r>
            <a:r>
              <a:rPr lang="fr-FR" sz="3800" b="1" i="1" dirty="0">
                <a:solidFill>
                  <a:srgbClr val="FF0000"/>
                </a:solidFill>
                <a:latin typeface="Bell MT" panose="02020503060305020303" pitchFamily="18" charset="0"/>
              </a:rPr>
              <a:t>eunes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9B643C19-4653-7344-9CDA-5440FBDCD693}"/>
              </a:ext>
            </a:extLst>
          </p:cNvPr>
          <p:cNvSpPr txBox="1"/>
          <p:nvPr/>
        </p:nvSpPr>
        <p:spPr>
          <a:xfrm>
            <a:off x="252625" y="1824957"/>
            <a:ext cx="62807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600" b="1" i="1" dirty="0">
                <a:solidFill>
                  <a:srgbClr val="0070C0"/>
                </a:solidFill>
                <a:latin typeface="Bell MT" panose="02020503060305020303" pitchFamily="18" charset="0"/>
                <a:ea typeface="+mj-ea"/>
                <a:cs typeface="+mj-cs"/>
              </a:rPr>
              <a:t>MA PROFESSION DE FOI </a:t>
            </a:r>
            <a:endParaRPr lang="fr-FR" sz="4800" b="1" i="1" dirty="0">
              <a:solidFill>
                <a:srgbClr val="FF0000"/>
              </a:solidFill>
              <a:latin typeface="French Script MT" panose="03020402040607040605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8113" y="9706302"/>
            <a:ext cx="7153929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sz="1600" b="1" dirty="0">
                <a:solidFill>
                  <a:srgbClr val="002060"/>
                </a:solidFill>
              </a:rPr>
              <a:t>VOTEZ POUR MOI  </a:t>
            </a:r>
          </a:p>
          <a:p>
            <a:pPr algn="ctr"/>
            <a:r>
              <a:rPr lang="fr-FR" sz="1600" b="1" dirty="0">
                <a:solidFill>
                  <a:srgbClr val="002060"/>
                </a:solidFill>
              </a:rPr>
              <a:t>ELECTION  LE 13 </a:t>
            </a:r>
            <a:r>
              <a:rPr lang="fr-FR" sz="1600" b="1">
                <a:solidFill>
                  <a:srgbClr val="002060"/>
                </a:solidFill>
              </a:rPr>
              <a:t>décembre le matin  </a:t>
            </a:r>
            <a:r>
              <a:rPr lang="fr-FR" sz="1600" b="1" dirty="0">
                <a:solidFill>
                  <a:srgbClr val="002060"/>
                </a:solidFill>
              </a:rPr>
              <a:t>au collège </a:t>
            </a:r>
          </a:p>
        </p:txBody>
      </p:sp>
      <p:sp>
        <p:nvSpPr>
          <p:cNvPr id="23" name="Ellipse 22"/>
          <p:cNvSpPr/>
          <p:nvPr/>
        </p:nvSpPr>
        <p:spPr>
          <a:xfrm>
            <a:off x="218113" y="2525005"/>
            <a:ext cx="2743201" cy="235900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rgbClr val="FF0000"/>
                </a:solidFill>
              </a:rPr>
              <a:t>PHOTO </a:t>
            </a:r>
            <a:endParaRPr lang="fr-FR" sz="2000" dirty="0"/>
          </a:p>
          <a:p>
            <a:pPr algn="ctr"/>
            <a:endParaRPr lang="fr-FR" sz="2000" b="1" dirty="0">
              <a:solidFill>
                <a:srgbClr val="FF0000"/>
              </a:solidFill>
            </a:endParaRP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31BE345F-FBA0-F440-9587-EAEE17D81AFC}"/>
              </a:ext>
            </a:extLst>
          </p:cNvPr>
          <p:cNvSpPr txBox="1">
            <a:spLocks/>
          </p:cNvSpPr>
          <p:nvPr/>
        </p:nvSpPr>
        <p:spPr>
          <a:xfrm>
            <a:off x="2961313" y="2633258"/>
            <a:ext cx="4716569" cy="1001938"/>
          </a:xfrm>
          <a:prstGeom prst="rect">
            <a:avLst/>
          </a:prstGeom>
        </p:spPr>
        <p:txBody>
          <a:bodyPr vert="horz" lIns="129326" tIns="64663" rIns="129326" bIns="64663" rtlCol="0" anchor="b">
            <a:noAutofit/>
          </a:bodyPr>
          <a:lstStyle>
            <a:lvl1pPr algn="ctr" defTabSz="51480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7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fr-FR" sz="20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 __________PRENOM _______</a:t>
            </a:r>
          </a:p>
          <a:p>
            <a:pPr algn="l">
              <a:lnSpc>
                <a:spcPct val="150000"/>
              </a:lnSpc>
            </a:pPr>
            <a:r>
              <a:rPr lang="fr-FR" sz="20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Etablissement : </a:t>
            </a:r>
            <a:r>
              <a:rPr lang="fr-FR" sz="1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Collège A.PRBOSC</a:t>
            </a:r>
            <a:endParaRPr lang="fr-FR" sz="20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402848" y="7431156"/>
            <a:ext cx="3692673" cy="227514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/>
              <a:t>Mes  qualités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/>
              <a:t>__________________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/>
              <a:t>__________________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/>
              <a:t>__________________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b="1" dirty="0"/>
          </a:p>
        </p:txBody>
      </p:sp>
      <p:sp>
        <p:nvSpPr>
          <p:cNvPr id="24" name="Ellipse 23"/>
          <p:cNvSpPr/>
          <p:nvPr/>
        </p:nvSpPr>
        <p:spPr>
          <a:xfrm>
            <a:off x="320040" y="4996181"/>
            <a:ext cx="3560266" cy="256521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b="1" dirty="0">
                <a:solidFill>
                  <a:srgbClr val="FF0000"/>
                </a:solidFill>
              </a:rPr>
              <a:t>Je m’engage pour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rgbClr val="FF0000"/>
                </a:solidFill>
              </a:rPr>
              <a:t>____________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</a:t>
            </a: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Ellipse 24"/>
          <p:cNvSpPr/>
          <p:nvPr/>
        </p:nvSpPr>
        <p:spPr>
          <a:xfrm>
            <a:off x="4095521" y="7248982"/>
            <a:ext cx="3359457" cy="2317799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/>
              <a:t>Mon slogan</a:t>
            </a:r>
          </a:p>
          <a:p>
            <a:r>
              <a:rPr lang="fr-FR" b="1" dirty="0"/>
              <a:t>______________________________________</a:t>
            </a:r>
          </a:p>
          <a:p>
            <a:endParaRPr lang="fr-FR" b="1" dirty="0"/>
          </a:p>
          <a:p>
            <a:endParaRPr lang="fr-FR" b="1" dirty="0"/>
          </a:p>
        </p:txBody>
      </p:sp>
      <p:sp>
        <p:nvSpPr>
          <p:cNvPr id="21" name="Ellipse 20"/>
          <p:cNvSpPr/>
          <p:nvPr/>
        </p:nvSpPr>
        <p:spPr>
          <a:xfrm>
            <a:off x="3605153" y="3690577"/>
            <a:ext cx="3766889" cy="34188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b="1" dirty="0">
                <a:solidFill>
                  <a:srgbClr val="002060"/>
                </a:solidFill>
              </a:rPr>
              <a:t>Mes projets, mes idées , pour la commune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rgbClr val="002060"/>
                </a:solidFill>
              </a:rPr>
              <a:t>____________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rgbClr val="002060"/>
                </a:solidFill>
              </a:rPr>
              <a:t>____________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rgbClr val="002060"/>
                </a:solidFill>
              </a:rPr>
              <a:t>____________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b="1" dirty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b="1" dirty="0">
              <a:solidFill>
                <a:srgbClr val="002060"/>
              </a:solidFill>
            </a:endParaRP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8F6B5C01-0139-40A4-856A-117E583B1887}"/>
              </a:ext>
            </a:extLst>
          </p:cNvPr>
          <p:cNvGrpSpPr/>
          <p:nvPr/>
        </p:nvGrpSpPr>
        <p:grpSpPr>
          <a:xfrm>
            <a:off x="578818" y="190146"/>
            <a:ext cx="6552555" cy="1527945"/>
            <a:chOff x="578818" y="190146"/>
            <a:chExt cx="6552555" cy="1527945"/>
          </a:xfrm>
        </p:grpSpPr>
        <p:pic>
          <p:nvPicPr>
            <p:cNvPr id="4" name="rg_hi" descr="https://encrypted-tbn1.gstatic.com/images?q=tbn:ANd9GcT9asVH2SnuHa0jfGcoxbNtrppP_CV42kCOUkzeJrvjMfX1c00I0w">
              <a:hlinkClick r:id="rId3"/>
              <a:extLst>
                <a:ext uri="{FF2B5EF4-FFF2-40B4-BE49-F238E27FC236}">
                  <a16:creationId xmlns:a16="http://schemas.microsoft.com/office/drawing/2014/main" id="{AE7E2E12-7F21-B24B-9017-59B29ED4533D}"/>
                </a:ext>
              </a:extLst>
            </p:cNvPr>
            <p:cNvPicPr/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78818" y="190146"/>
              <a:ext cx="1513470" cy="1000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6" name="Picture 2" descr="https://www.leader-equipements.com/19281-thickbox_default/echarpe-tricolore-imprimee-cmj.jpg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914" t="11512" r="23526" b="12012"/>
            <a:stretch/>
          </p:blipFill>
          <p:spPr bwMode="auto">
            <a:xfrm>
              <a:off x="6180480" y="334530"/>
              <a:ext cx="950893" cy="13835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134260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301</TotalTime>
  <Words>55</Words>
  <Application>Microsoft Office PowerPoint</Application>
  <PresentationFormat>Personnalisé</PresentationFormat>
  <Paragraphs>21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Bell MT</vt:lpstr>
      <vt:lpstr>Calibri</vt:lpstr>
      <vt:lpstr>Calibri Light</vt:lpstr>
      <vt:lpstr>French Script MT</vt:lpstr>
      <vt:lpstr>Thème Office</vt:lpstr>
      <vt:lpstr>Conseil Municipal Jeunes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Conseil Municipal Jeunes</dc:title>
  <dc:creator>Julien VERDOUX</dc:creator>
  <cp:lastModifiedBy>Marie-Laurence pujol</cp:lastModifiedBy>
  <cp:revision>36</cp:revision>
  <cp:lastPrinted>2021-11-06T15:37:44Z</cp:lastPrinted>
  <dcterms:created xsi:type="dcterms:W3CDTF">2021-09-10T15:26:32Z</dcterms:created>
  <dcterms:modified xsi:type="dcterms:W3CDTF">2021-11-18T10:17:22Z</dcterms:modified>
</cp:coreProperties>
</file>